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507" r:id="rId3"/>
    <p:sldId id="562" r:id="rId4"/>
    <p:sldId id="563" r:id="rId5"/>
    <p:sldId id="551" r:id="rId6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3073" autoAdjust="0"/>
  </p:normalViewPr>
  <p:slideViewPr>
    <p:cSldViewPr>
      <p:cViewPr varScale="1">
        <p:scale>
          <a:sx n="107" d="100"/>
          <a:sy n="107" d="100"/>
        </p:scale>
        <p:origin x="114" y="51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городского округа Самара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21.02.2024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17037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приказы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административных регламентов предоставления муниципальных услуг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организаций)</a:t>
            </a: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с 2023 года Федеральным законом от 24.06.2023 № 281-ФЗ: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граждан, пребывавших в добровольческих формированиях,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(умерших) при выполнении задач в СВО либо позднее указанного периода, но вследствие увечья (ранения, травмы, контузии) или заболевания, полученных при выполнении задач в ходе проведения СВО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03.07.2016 № 226-ФЗ «О войсках национальной гвардии Российской Федерации», ст. 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семей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в том числе усыновленным (удочеренным) или находящимся под опекой или попечительством в семье, включая приемную семью,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детям граждан, пребывающих в добровольческих 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, абзац 2, п. 6, ст. 19 ).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имя, отчество (при наличии) и дата рождения брата или сестры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наличие у заявителя преимущественного права отмечалось только «галочкой» и требовало запроса дополнительных данных на уровне школы</a:t>
            </a: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18 марта 2024 года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34766</TotalTime>
  <Words>528</Words>
  <Application>Microsoft Office PowerPoint</Application>
  <PresentationFormat>Экран (16:9)</PresentationFormat>
  <Paragraphs>43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Elmira Murzaeva</cp:lastModifiedBy>
  <cp:revision>1415</cp:revision>
  <cp:lastPrinted>2015-06-29T11:43:25Z</cp:lastPrinted>
  <dcterms:created xsi:type="dcterms:W3CDTF">2011-08-02T12:15:49Z</dcterms:created>
  <dcterms:modified xsi:type="dcterms:W3CDTF">2024-03-18T13:57:24Z</dcterms:modified>
</cp:coreProperties>
</file>